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1" r:id="rId19"/>
    <p:sldId id="272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49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7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8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9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1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0.png"/><Relationship Id="rId4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10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89.png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3" cstate="print"/>
          <a:srcRect l="28745" r="22389"/>
          <a:stretch>
            <a:fillRect/>
          </a:stretch>
        </p:blipFill>
        <p:spPr bwMode="auto">
          <a:xfrm>
            <a:off x="4427984" y="188640"/>
            <a:ext cx="3600400" cy="642003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6053" y="2132856"/>
            <a:ext cx="673447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Игра: 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«Четвёртый лишний»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</a:t>
            </a: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ля детей 5-7 лет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4797152"/>
            <a:ext cx="5461300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Разработала:</a:t>
            </a:r>
          </a:p>
          <a:p>
            <a:pPr algn="ctr"/>
            <a:r>
              <a:rPr lang="ru-RU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</a:t>
            </a:r>
            <a:r>
              <a:rPr lang="ru-RU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оспитатель </a:t>
            </a:r>
            <a:r>
              <a:rPr lang="ru-RU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Кашина </a:t>
            </a:r>
          </a:p>
          <a:p>
            <a:pPr algn="ctr"/>
            <a:r>
              <a:rPr lang="ru-RU" sz="3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Наталья Александровна.</a:t>
            </a:r>
            <a:endParaRPr lang="ru-RU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713249" y="3704779"/>
            <a:ext cx="2842619" cy="2428668"/>
            <a:chOff x="713249" y="3704779"/>
            <a:chExt cx="2842619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637657">
              <a:off x="713249" y="4315308"/>
              <a:ext cx="2709568" cy="1354783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860129" y="680442"/>
            <a:ext cx="2736299" cy="2428668"/>
            <a:chOff x="5860129" y="680442"/>
            <a:chExt cx="2736299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230155">
              <a:off x="6232443" y="912979"/>
              <a:ext cx="2037538" cy="2037538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739321" y="3857966"/>
            <a:ext cx="2778828" cy="2428668"/>
            <a:chOff x="5739321" y="3857966"/>
            <a:chExt cx="2778828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20673019">
              <a:off x="5855872" y="4479290"/>
              <a:ext cx="2662277" cy="1350230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736299" cy="2428668"/>
            <a:chOff x="501057" y="640668"/>
            <a:chExt cx="273629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20526292">
              <a:off x="849017" y="1295978"/>
              <a:ext cx="2053870" cy="1025683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844824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819569" y="3704779"/>
            <a:ext cx="2736299" cy="2428668"/>
            <a:chOff x="819569" y="3704779"/>
            <a:chExt cx="2736299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rcRect l="33110" r="30363"/>
            <a:stretch>
              <a:fillRect/>
            </a:stretch>
          </p:blipFill>
          <p:spPr bwMode="auto">
            <a:xfrm rot="637657">
              <a:off x="1464927" y="3751711"/>
              <a:ext cx="1375941" cy="2354315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860129" y="680442"/>
            <a:ext cx="2736299" cy="2428668"/>
            <a:chOff x="5860129" y="680442"/>
            <a:chExt cx="2736299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230155">
              <a:off x="6456165" y="912979"/>
              <a:ext cx="1590094" cy="2037538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739321" y="3857966"/>
            <a:ext cx="2736299" cy="2428668"/>
            <a:chOff x="5739321" y="3857966"/>
            <a:chExt cx="2736299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20472200">
              <a:off x="6076703" y="4069542"/>
              <a:ext cx="2103109" cy="2103109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736299" cy="2428668"/>
            <a:chOff x="501057" y="640668"/>
            <a:chExt cx="273629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rcRect l="15990"/>
            <a:stretch>
              <a:fillRect/>
            </a:stretch>
          </p:blipFill>
          <p:spPr bwMode="auto">
            <a:xfrm rot="20526292">
              <a:off x="789510" y="902698"/>
              <a:ext cx="2114776" cy="1959896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844824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819569" y="3704779"/>
            <a:ext cx="2736299" cy="2428668"/>
            <a:chOff x="819569" y="3704779"/>
            <a:chExt cx="2736299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rcRect l="22969" t="8454" r="20098" b="12330"/>
            <a:stretch>
              <a:fillRect/>
            </a:stretch>
          </p:blipFill>
          <p:spPr bwMode="auto">
            <a:xfrm rot="637657">
              <a:off x="1455695" y="3764621"/>
              <a:ext cx="1489781" cy="2072897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860129" y="680442"/>
            <a:ext cx="2736299" cy="2428668"/>
            <a:chOff x="5860129" y="680442"/>
            <a:chExt cx="2736299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230155">
              <a:off x="6283765" y="945079"/>
              <a:ext cx="1902707" cy="1902707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739321" y="3857966"/>
            <a:ext cx="2736299" cy="2428668"/>
            <a:chOff x="5739321" y="3857966"/>
            <a:chExt cx="2736299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20472200">
              <a:off x="6076703" y="4447225"/>
              <a:ext cx="2103109" cy="1347742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736299" cy="2428668"/>
            <a:chOff x="501057" y="640668"/>
            <a:chExt cx="273629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20526292">
              <a:off x="936082" y="902698"/>
              <a:ext cx="1821631" cy="1959896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844824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819569" y="3704779"/>
            <a:ext cx="2736299" cy="2428668"/>
            <a:chOff x="819569" y="3704779"/>
            <a:chExt cx="2736299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637657">
              <a:off x="1071102" y="3960551"/>
              <a:ext cx="2050687" cy="2050687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687685" y="680442"/>
            <a:ext cx="2908743" cy="2428668"/>
            <a:chOff x="5687685" y="680442"/>
            <a:chExt cx="2908743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230155">
              <a:off x="5687685" y="1039456"/>
              <a:ext cx="2663840" cy="1507214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512801" y="3857966"/>
            <a:ext cx="2980145" cy="2428668"/>
            <a:chOff x="5512801" y="3857966"/>
            <a:chExt cx="2980145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401740">
              <a:off x="5512801" y="4245727"/>
              <a:ext cx="2980145" cy="1490072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982293" cy="2428668"/>
            <a:chOff x="501057" y="640668"/>
            <a:chExt cx="2982293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20526292">
              <a:off x="552987" y="1250977"/>
              <a:ext cx="2930363" cy="1486194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844824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819569" y="3704779"/>
            <a:ext cx="2736299" cy="2428668"/>
            <a:chOff x="819569" y="3704779"/>
            <a:chExt cx="2736299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637657">
              <a:off x="1071102" y="4328820"/>
              <a:ext cx="2050687" cy="1314148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860129" y="680442"/>
            <a:ext cx="2736299" cy="2428668"/>
            <a:chOff x="5860129" y="680442"/>
            <a:chExt cx="2736299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230155">
              <a:off x="6110050" y="976595"/>
              <a:ext cx="2208792" cy="1903358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661809" y="3857966"/>
            <a:ext cx="2813811" cy="2428668"/>
            <a:chOff x="5661809" y="3857966"/>
            <a:chExt cx="2813811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401740">
              <a:off x="5661809" y="4245727"/>
              <a:ext cx="2682129" cy="1490072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736299" cy="2428668"/>
            <a:chOff x="501057" y="640668"/>
            <a:chExt cx="273629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20526292">
              <a:off x="806081" y="1116085"/>
              <a:ext cx="2156001" cy="1659965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844824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819569" y="3625766"/>
            <a:ext cx="2736299" cy="2507681"/>
            <a:chOff x="819569" y="3625766"/>
            <a:chExt cx="2736299" cy="2507681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637657">
              <a:off x="1020382" y="3625766"/>
              <a:ext cx="1996608" cy="2276496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860129" y="680442"/>
            <a:ext cx="2736299" cy="2428668"/>
            <a:chOff x="5860129" y="680442"/>
            <a:chExt cx="2736299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230155">
              <a:off x="6373493" y="976595"/>
              <a:ext cx="1681906" cy="1903358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739321" y="3857966"/>
            <a:ext cx="2736299" cy="2428668"/>
            <a:chOff x="5739321" y="3857966"/>
            <a:chExt cx="2736299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401740">
              <a:off x="6259139" y="4038733"/>
              <a:ext cx="1922598" cy="1878612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736299" cy="2428668"/>
            <a:chOff x="501057" y="640668"/>
            <a:chExt cx="273629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20526292">
              <a:off x="508254" y="782673"/>
              <a:ext cx="2208647" cy="2070607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844824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3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819569" y="3704779"/>
            <a:ext cx="2736299" cy="2428668"/>
            <a:chOff x="819569" y="3704779"/>
            <a:chExt cx="2736299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637657">
              <a:off x="1210596" y="3884020"/>
              <a:ext cx="1996608" cy="1996608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860129" y="680442"/>
            <a:ext cx="2736299" cy="2428668"/>
            <a:chOff x="5860129" y="680442"/>
            <a:chExt cx="2736299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230155">
              <a:off x="6011480" y="1421913"/>
              <a:ext cx="2332396" cy="1240299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739321" y="3857966"/>
            <a:ext cx="2736299" cy="2428668"/>
            <a:chOff x="5739321" y="3857966"/>
            <a:chExt cx="2736299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401740">
              <a:off x="6061645" y="4289492"/>
              <a:ext cx="2112927" cy="1488028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861179" cy="2428668"/>
            <a:chOff x="501057" y="640668"/>
            <a:chExt cx="286117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20526292">
              <a:off x="560679" y="906946"/>
              <a:ext cx="2801557" cy="2053428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844824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819569" y="3704779"/>
            <a:ext cx="2736299" cy="2428668"/>
            <a:chOff x="819569" y="3704779"/>
            <a:chExt cx="2736299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637657">
              <a:off x="1427222" y="3841118"/>
              <a:ext cx="1527908" cy="1959542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860129" y="680442"/>
            <a:ext cx="2736299" cy="2428668"/>
            <a:chOff x="5860129" y="680442"/>
            <a:chExt cx="2736299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rcRect l="37711" r="35110"/>
            <a:stretch>
              <a:fillRect/>
            </a:stretch>
          </p:blipFill>
          <p:spPr bwMode="auto">
            <a:xfrm rot="1230155">
              <a:off x="6753387" y="1041467"/>
              <a:ext cx="1113732" cy="1966896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796136" y="3914123"/>
            <a:ext cx="2736299" cy="2428668"/>
            <a:chOff x="5739321" y="3857966"/>
            <a:chExt cx="2736299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401740">
              <a:off x="6203697" y="4053244"/>
              <a:ext cx="1900923" cy="1900923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736299" cy="2428668"/>
            <a:chOff x="501057" y="640668"/>
            <a:chExt cx="273629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20526292">
              <a:off x="1121409" y="663014"/>
              <a:ext cx="1552460" cy="2156885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844824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3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819569" y="3704779"/>
            <a:ext cx="2736299" cy="2428668"/>
            <a:chOff x="819569" y="3704779"/>
            <a:chExt cx="2736299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637657">
              <a:off x="1210596" y="4113702"/>
              <a:ext cx="1996608" cy="1537243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860129" y="680442"/>
            <a:ext cx="2736299" cy="2428668"/>
            <a:chOff x="5860129" y="680442"/>
            <a:chExt cx="2736299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230155">
              <a:off x="6288880" y="1088655"/>
              <a:ext cx="1596071" cy="1529828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739321" y="3857966"/>
            <a:ext cx="2736299" cy="2428668"/>
            <a:chOff x="5739321" y="3857966"/>
            <a:chExt cx="2736299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401740">
              <a:off x="6062302" y="4289492"/>
              <a:ext cx="2111613" cy="1488028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861179" cy="2428668"/>
            <a:chOff x="501057" y="640668"/>
            <a:chExt cx="286117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20526292">
              <a:off x="560679" y="1296218"/>
              <a:ext cx="2801557" cy="1274883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844824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819569" y="3704779"/>
            <a:ext cx="2736299" cy="2428668"/>
            <a:chOff x="819569" y="3704779"/>
            <a:chExt cx="2736299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637657">
              <a:off x="1383835" y="3972033"/>
              <a:ext cx="1554020" cy="1668747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860129" y="680442"/>
            <a:ext cx="2736299" cy="2428668"/>
            <a:chOff x="5860129" y="680442"/>
            <a:chExt cx="2736299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230155">
              <a:off x="6340218" y="1058295"/>
              <a:ext cx="2233384" cy="1431226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796136" y="3914123"/>
            <a:ext cx="2736299" cy="2428668"/>
            <a:chOff x="5739321" y="3857966"/>
            <a:chExt cx="2736299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rcRect l="15610" t="7767" r="6194" b="6987"/>
            <a:stretch>
              <a:fillRect/>
            </a:stretch>
          </p:blipFill>
          <p:spPr bwMode="auto">
            <a:xfrm rot="401740">
              <a:off x="6447126" y="3892749"/>
              <a:ext cx="1644888" cy="2356011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736299" cy="2428668"/>
            <a:chOff x="501057" y="640668"/>
            <a:chExt cx="273629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20526292">
              <a:off x="1012413" y="1296218"/>
              <a:ext cx="1898088" cy="1274883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844824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3" cstate="print"/>
          <a:srcRect l="28745" r="22389"/>
          <a:stretch>
            <a:fillRect/>
          </a:stretch>
        </p:blipFill>
        <p:spPr bwMode="auto">
          <a:xfrm>
            <a:off x="4427984" y="188640"/>
            <a:ext cx="3600400" cy="642003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183" y="332656"/>
            <a:ext cx="4613828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/>
              <a:t>Цель: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умения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классифицировать 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редметы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существенному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признаку,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обобщать</a:t>
            </a:r>
            <a:r>
              <a:rPr lang="ru-RU" sz="2800" dirty="0" smtClean="0"/>
              <a:t>.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2708920"/>
            <a:ext cx="5370637" cy="33239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000" b="1" u="sng" dirty="0" smtClean="0"/>
              <a:t>ХОД ИГРЫ:</a:t>
            </a:r>
          </a:p>
          <a:p>
            <a:r>
              <a:rPr lang="ru-RU" sz="30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Три </a:t>
            </a:r>
            <a:r>
              <a:rPr lang="ru-RU" sz="30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из предложенных </a:t>
            </a:r>
            <a:endParaRPr lang="ru-RU" sz="3000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0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картинки </a:t>
            </a:r>
            <a:r>
              <a:rPr lang="ru-RU" sz="30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относятся к </a:t>
            </a:r>
            <a:endParaRPr lang="ru-RU" sz="3000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0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одной </a:t>
            </a:r>
            <a:r>
              <a:rPr lang="ru-RU" sz="30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группе </a:t>
            </a:r>
            <a:r>
              <a:rPr lang="ru-RU" sz="30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предметов</a:t>
            </a:r>
            <a:r>
              <a:rPr lang="ru-RU" sz="30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3000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0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четвертый </a:t>
            </a:r>
            <a:r>
              <a:rPr lang="ru-RU" sz="30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к другой группе. </a:t>
            </a:r>
            <a:endParaRPr lang="ru-RU" sz="3000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0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30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называют </a:t>
            </a:r>
            <a:r>
              <a:rPr lang="ru-RU" sz="30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лишнюю </a:t>
            </a:r>
          </a:p>
          <a:p>
            <a:r>
              <a:rPr lang="ru-RU" sz="30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картинку</a:t>
            </a:r>
            <a:r>
              <a:rPr lang="ru-RU" sz="30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0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объясняя </a:t>
            </a:r>
            <a:r>
              <a:rPr lang="ru-RU" sz="30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свой выбор.</a:t>
            </a:r>
            <a:endParaRPr lang="ru-RU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99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819569" y="3704779"/>
            <a:ext cx="2736299" cy="2428668"/>
            <a:chOff x="819569" y="3704779"/>
            <a:chExt cx="2736299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637657">
              <a:off x="1456063" y="3996502"/>
              <a:ext cx="1635460" cy="2044006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860129" y="680442"/>
            <a:ext cx="2736299" cy="2492770"/>
            <a:chOff x="5860129" y="680442"/>
            <a:chExt cx="2736299" cy="2492770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230155">
              <a:off x="6224169" y="764352"/>
              <a:ext cx="2078363" cy="2408860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796136" y="3914123"/>
            <a:ext cx="2736299" cy="2428668"/>
            <a:chOff x="5739321" y="3857966"/>
            <a:chExt cx="2736299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401740">
              <a:off x="6447126" y="4071614"/>
              <a:ext cx="1644888" cy="1998281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736299" cy="2428668"/>
            <a:chOff x="501057" y="640668"/>
            <a:chExt cx="273629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20526292">
              <a:off x="826400" y="1252356"/>
              <a:ext cx="2071434" cy="1311434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844824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819569" y="3676613"/>
            <a:ext cx="2736299" cy="2456834"/>
            <a:chOff x="819569" y="3676613"/>
            <a:chExt cx="2736299" cy="2456834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637657">
              <a:off x="1323288" y="3676613"/>
              <a:ext cx="1736999" cy="2345873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860129" y="680442"/>
            <a:ext cx="2736299" cy="2428668"/>
            <a:chOff x="5860129" y="680442"/>
            <a:chExt cx="2736299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230155">
              <a:off x="6224169" y="952982"/>
              <a:ext cx="2078363" cy="2031599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758162" y="3914123"/>
            <a:ext cx="2774273" cy="2548032"/>
            <a:chOff x="5701347" y="3857966"/>
            <a:chExt cx="2774273" cy="2548032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401740">
              <a:off x="5701347" y="4287557"/>
              <a:ext cx="2355822" cy="2118441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736299" cy="2428668"/>
            <a:chOff x="501057" y="640668"/>
            <a:chExt cx="273629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20526292">
              <a:off x="892772" y="1252356"/>
              <a:ext cx="1938690" cy="1311434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844824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3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819569" y="3704779"/>
            <a:ext cx="2871458" cy="2428668"/>
            <a:chOff x="819569" y="3704779"/>
            <a:chExt cx="2871458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637657">
              <a:off x="981530" y="4094417"/>
              <a:ext cx="2709497" cy="1921484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860129" y="680442"/>
            <a:ext cx="2736299" cy="2428668"/>
            <a:chOff x="5860129" y="680442"/>
            <a:chExt cx="2736299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230155">
              <a:off x="6224169" y="1323270"/>
              <a:ext cx="2078363" cy="1291023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796136" y="3914123"/>
            <a:ext cx="2736299" cy="2428668"/>
            <a:chOff x="5739321" y="3857966"/>
            <a:chExt cx="2736299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401740">
              <a:off x="6009808" y="4442630"/>
              <a:ext cx="2355822" cy="1072046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736299" cy="2428668"/>
            <a:chOff x="501057" y="640668"/>
            <a:chExt cx="273629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20526292">
              <a:off x="1096383" y="789541"/>
              <a:ext cx="1614582" cy="2017912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844824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819569" y="3704779"/>
            <a:ext cx="2736299" cy="2428668"/>
            <a:chOff x="819569" y="3704779"/>
            <a:chExt cx="2736299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637657">
              <a:off x="1375536" y="4094417"/>
              <a:ext cx="1921484" cy="1921484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860129" y="680442"/>
            <a:ext cx="2736299" cy="2428668"/>
            <a:chOff x="5860129" y="680442"/>
            <a:chExt cx="2736299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230155">
              <a:off x="6048550" y="868820"/>
              <a:ext cx="2159367" cy="1831864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796136" y="3914123"/>
            <a:ext cx="2736299" cy="2428668"/>
            <a:chOff x="5739321" y="3857966"/>
            <a:chExt cx="2736299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rcRect l="9895" t="2866" r="2629" b="4661"/>
            <a:stretch>
              <a:fillRect/>
            </a:stretch>
          </p:blipFill>
          <p:spPr bwMode="auto">
            <a:xfrm rot="401740">
              <a:off x="6335239" y="4088447"/>
              <a:ext cx="1396146" cy="2061848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736299" cy="2428668"/>
            <a:chOff x="501057" y="640668"/>
            <a:chExt cx="273629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20526292">
              <a:off x="1177458" y="789541"/>
              <a:ext cx="1452431" cy="2017912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844824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3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819569" y="3704779"/>
            <a:ext cx="2736299" cy="2428668"/>
            <a:chOff x="819569" y="3704779"/>
            <a:chExt cx="2736299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rcRect t="10296" b="25707"/>
            <a:stretch>
              <a:fillRect/>
            </a:stretch>
          </p:blipFill>
          <p:spPr bwMode="auto">
            <a:xfrm rot="637657">
              <a:off x="1170247" y="4273153"/>
              <a:ext cx="2142912" cy="1371407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860129" y="680442"/>
            <a:ext cx="2736299" cy="2428668"/>
            <a:chOff x="5860129" y="680442"/>
            <a:chExt cx="2736299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230155">
              <a:off x="6153902" y="1091837"/>
              <a:ext cx="2159367" cy="1611090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796136" y="3914123"/>
            <a:ext cx="2736299" cy="2428668"/>
            <a:chOff x="5739321" y="3857966"/>
            <a:chExt cx="2736299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401740">
              <a:off x="5898273" y="4180801"/>
              <a:ext cx="2349869" cy="1828822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736299" cy="2428668"/>
            <a:chOff x="501057" y="640668"/>
            <a:chExt cx="273629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rcRect l="14749" t="5566" r="8798" b="13488"/>
            <a:stretch>
              <a:fillRect/>
            </a:stretch>
          </p:blipFill>
          <p:spPr bwMode="auto">
            <a:xfrm rot="20526292">
              <a:off x="997647" y="844493"/>
              <a:ext cx="1748105" cy="1850829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844824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819569" y="3704779"/>
            <a:ext cx="2736299" cy="2428668"/>
            <a:chOff x="819569" y="3704779"/>
            <a:chExt cx="2736299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637657">
              <a:off x="1349712" y="4064158"/>
              <a:ext cx="1599071" cy="1906494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860129" y="680442"/>
            <a:ext cx="2736299" cy="2428668"/>
            <a:chOff x="5860129" y="680442"/>
            <a:chExt cx="2736299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230155">
              <a:off x="6428040" y="1091837"/>
              <a:ext cx="1611090" cy="1611090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796136" y="3914123"/>
            <a:ext cx="2736299" cy="2428668"/>
            <a:chOff x="5739321" y="3857966"/>
            <a:chExt cx="2736299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401740">
              <a:off x="5898273" y="4180801"/>
              <a:ext cx="2349869" cy="1828822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736299" cy="2428668"/>
            <a:chOff x="501057" y="640668"/>
            <a:chExt cx="273629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20526292">
              <a:off x="997647" y="895855"/>
              <a:ext cx="1748105" cy="1748105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844824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819569" y="3665530"/>
            <a:ext cx="2736299" cy="2467917"/>
            <a:chOff x="819569" y="3665530"/>
            <a:chExt cx="2736299" cy="2467917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637657">
              <a:off x="1284466" y="3665530"/>
              <a:ext cx="1547519" cy="2284742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860129" y="643733"/>
            <a:ext cx="2736299" cy="2465377"/>
            <a:chOff x="5860129" y="643733"/>
            <a:chExt cx="2736299" cy="2465377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230155">
              <a:off x="6440102" y="643733"/>
              <a:ext cx="1454330" cy="2020550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796136" y="3914123"/>
            <a:ext cx="2736299" cy="2428668"/>
            <a:chOff x="5739321" y="3857966"/>
            <a:chExt cx="2736299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401740">
              <a:off x="6227735" y="4180801"/>
              <a:ext cx="1690944" cy="1828822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736299" cy="2428668"/>
            <a:chOff x="501057" y="640668"/>
            <a:chExt cx="273629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20526292">
              <a:off x="1152996" y="895855"/>
              <a:ext cx="1437406" cy="1748105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844824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3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819569" y="3704779"/>
            <a:ext cx="2736299" cy="2428668"/>
            <a:chOff x="819569" y="3704779"/>
            <a:chExt cx="2736299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637657">
              <a:off x="1310750" y="4008831"/>
              <a:ext cx="2043666" cy="1364146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860129" y="680442"/>
            <a:ext cx="2736299" cy="2428668"/>
            <a:chOff x="5860129" y="680442"/>
            <a:chExt cx="2736299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230155">
              <a:off x="6328044" y="1174231"/>
              <a:ext cx="2110033" cy="1677476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796136" y="3914123"/>
            <a:ext cx="2736299" cy="2428668"/>
            <a:chOff x="5739321" y="3857966"/>
            <a:chExt cx="2736299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401740">
              <a:off x="6227735" y="4249740"/>
              <a:ext cx="1690944" cy="1690944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736299" cy="2428668"/>
            <a:chOff x="501057" y="640668"/>
            <a:chExt cx="273629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20526292">
              <a:off x="893542" y="828070"/>
              <a:ext cx="1889707" cy="2025765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844824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819569" y="3704779"/>
            <a:ext cx="2736299" cy="2428668"/>
            <a:chOff x="819569" y="3704779"/>
            <a:chExt cx="2736299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637657">
              <a:off x="1197299" y="3951885"/>
              <a:ext cx="1937763" cy="1846931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860129" y="680442"/>
            <a:ext cx="2736299" cy="2428668"/>
            <a:chOff x="5860129" y="680442"/>
            <a:chExt cx="2736299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230155">
              <a:off x="6328044" y="1174231"/>
              <a:ext cx="2110033" cy="1677476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796136" y="3914123"/>
            <a:ext cx="2736299" cy="2428668"/>
            <a:chOff x="5739321" y="3857966"/>
            <a:chExt cx="2736299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401740">
              <a:off x="6227735" y="4273285"/>
              <a:ext cx="1690944" cy="1643854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736299" cy="2428668"/>
            <a:chOff x="501057" y="640668"/>
            <a:chExt cx="273629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20526292">
              <a:off x="1059255" y="828070"/>
              <a:ext cx="1558280" cy="2025765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844824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819569" y="3704779"/>
            <a:ext cx="2736299" cy="2428668"/>
            <a:chOff x="819569" y="3704779"/>
            <a:chExt cx="2736299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637657">
              <a:off x="1197299" y="3957011"/>
              <a:ext cx="1937763" cy="1836679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860129" y="680442"/>
            <a:ext cx="2736299" cy="2428668"/>
            <a:chOff x="5860129" y="680442"/>
            <a:chExt cx="2736299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230155">
              <a:off x="6328044" y="1225828"/>
              <a:ext cx="2110033" cy="1574282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796136" y="3914123"/>
            <a:ext cx="2736299" cy="2428668"/>
            <a:chOff x="5739321" y="3857966"/>
            <a:chExt cx="2736299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401740">
              <a:off x="6227735" y="4437210"/>
              <a:ext cx="1690944" cy="1316004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736299" cy="2428668"/>
            <a:chOff x="501057" y="640668"/>
            <a:chExt cx="273629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20526292">
              <a:off x="1059255" y="1061812"/>
              <a:ext cx="1558280" cy="1558280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844824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8" name="Группа 17"/>
          <p:cNvGrpSpPr/>
          <p:nvPr/>
        </p:nvGrpSpPr>
        <p:grpSpPr>
          <a:xfrm>
            <a:off x="539552" y="3704779"/>
            <a:ext cx="3016316" cy="2428668"/>
            <a:chOff x="539552" y="3704779"/>
            <a:chExt cx="3016316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552" y="4077072"/>
              <a:ext cx="2944406" cy="1991778"/>
            </a:xfrm>
            <a:prstGeom prst="rect">
              <a:avLst/>
            </a:prstGeom>
            <a:noFill/>
          </p:spPr>
        </p:pic>
      </p:grpSp>
      <p:grpSp>
        <p:nvGrpSpPr>
          <p:cNvPr id="21" name="Группа 20"/>
          <p:cNvGrpSpPr/>
          <p:nvPr/>
        </p:nvGrpSpPr>
        <p:grpSpPr>
          <a:xfrm>
            <a:off x="5860129" y="332656"/>
            <a:ext cx="2816327" cy="2776454"/>
            <a:chOff x="5860129" y="332656"/>
            <a:chExt cx="2816327" cy="2776454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44208" y="332656"/>
              <a:ext cx="2232248" cy="2714754"/>
            </a:xfrm>
            <a:prstGeom prst="rect">
              <a:avLst/>
            </a:prstGeom>
            <a:noFill/>
          </p:spPr>
        </p:pic>
      </p:grpSp>
      <p:grpSp>
        <p:nvGrpSpPr>
          <p:cNvPr id="22" name="Группа 21"/>
          <p:cNvGrpSpPr/>
          <p:nvPr/>
        </p:nvGrpSpPr>
        <p:grpSpPr>
          <a:xfrm>
            <a:off x="5739321" y="3508920"/>
            <a:ext cx="2793119" cy="2987947"/>
            <a:chOff x="5739321" y="3508920"/>
            <a:chExt cx="2793119" cy="2987947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28184" y="3508920"/>
              <a:ext cx="2304256" cy="2987947"/>
            </a:xfrm>
            <a:prstGeom prst="rect">
              <a:avLst/>
            </a:prstGeom>
            <a:noFill/>
          </p:spPr>
        </p:pic>
      </p:grpSp>
      <p:grpSp>
        <p:nvGrpSpPr>
          <p:cNvPr id="20" name="Группа 19"/>
          <p:cNvGrpSpPr/>
          <p:nvPr/>
        </p:nvGrpSpPr>
        <p:grpSpPr>
          <a:xfrm>
            <a:off x="323528" y="332656"/>
            <a:ext cx="3378420" cy="2808312"/>
            <a:chOff x="323528" y="332656"/>
            <a:chExt cx="3378420" cy="2808312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3528" y="332656"/>
              <a:ext cx="3378420" cy="2808312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908720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22" name="Picture 2" descr="https://clipart-best.com/img/exclamation-mark/exclamation-mark-clip-art-5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1232" y="548680"/>
            <a:ext cx="6912768" cy="60037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71600" y="2492896"/>
            <a:ext cx="4224363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ВСЁ</a:t>
            </a:r>
            <a:endParaRPr lang="ru-RU" sz="20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8" name="Группа 17"/>
          <p:cNvGrpSpPr/>
          <p:nvPr/>
        </p:nvGrpSpPr>
        <p:grpSpPr>
          <a:xfrm>
            <a:off x="819569" y="3704779"/>
            <a:ext cx="2736299" cy="2428668"/>
            <a:chOff x="819569" y="3704779"/>
            <a:chExt cx="2736299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1191611" y="4077072"/>
              <a:ext cx="1640287" cy="1991778"/>
            </a:xfrm>
            <a:prstGeom prst="rect">
              <a:avLst/>
            </a:prstGeom>
            <a:noFill/>
          </p:spPr>
        </p:pic>
      </p:grpSp>
      <p:grpSp>
        <p:nvGrpSpPr>
          <p:cNvPr id="20" name="Группа 19"/>
          <p:cNvGrpSpPr/>
          <p:nvPr/>
        </p:nvGrpSpPr>
        <p:grpSpPr>
          <a:xfrm>
            <a:off x="5860129" y="680442"/>
            <a:ext cx="2736299" cy="2428668"/>
            <a:chOff x="5860129" y="680442"/>
            <a:chExt cx="2736299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6156176" y="980728"/>
              <a:ext cx="2232248" cy="1635600"/>
            </a:xfrm>
            <a:prstGeom prst="rect">
              <a:avLst/>
            </a:prstGeom>
            <a:noFill/>
          </p:spPr>
        </p:pic>
      </p:grpSp>
      <p:grpSp>
        <p:nvGrpSpPr>
          <p:cNvPr id="21" name="Группа 20"/>
          <p:cNvGrpSpPr/>
          <p:nvPr/>
        </p:nvGrpSpPr>
        <p:grpSpPr>
          <a:xfrm>
            <a:off x="5739321" y="3857966"/>
            <a:ext cx="2736299" cy="2428668"/>
            <a:chOff x="5739321" y="3857966"/>
            <a:chExt cx="2736299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rcRect b="7997"/>
            <a:stretch>
              <a:fillRect/>
            </a:stretch>
          </p:blipFill>
          <p:spPr bwMode="auto">
            <a:xfrm>
              <a:off x="6012160" y="4149080"/>
              <a:ext cx="2304256" cy="1872208"/>
            </a:xfrm>
            <a:prstGeom prst="rect">
              <a:avLst/>
            </a:prstGeom>
            <a:noFill/>
          </p:spPr>
        </p:pic>
      </p:grpSp>
      <p:grpSp>
        <p:nvGrpSpPr>
          <p:cNvPr id="19" name="Группа 18"/>
          <p:cNvGrpSpPr/>
          <p:nvPr/>
        </p:nvGrpSpPr>
        <p:grpSpPr>
          <a:xfrm>
            <a:off x="323528" y="640668"/>
            <a:ext cx="3090530" cy="2428668"/>
            <a:chOff x="323528" y="640668"/>
            <a:chExt cx="3090530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323528" y="980728"/>
              <a:ext cx="3090530" cy="1667498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908720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9" name="Группа 18"/>
          <p:cNvGrpSpPr/>
          <p:nvPr/>
        </p:nvGrpSpPr>
        <p:grpSpPr>
          <a:xfrm>
            <a:off x="819569" y="3704779"/>
            <a:ext cx="2736299" cy="2428668"/>
            <a:chOff x="819569" y="3704779"/>
            <a:chExt cx="2736299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rcRect b="9389"/>
            <a:stretch>
              <a:fillRect/>
            </a:stretch>
          </p:blipFill>
          <p:spPr bwMode="auto">
            <a:xfrm rot="637657">
              <a:off x="1191611" y="4348672"/>
              <a:ext cx="2000232" cy="1600608"/>
            </a:xfrm>
            <a:prstGeom prst="rect">
              <a:avLst/>
            </a:prstGeom>
            <a:noFill/>
          </p:spPr>
        </p:pic>
      </p:grpSp>
      <p:grpSp>
        <p:nvGrpSpPr>
          <p:cNvPr id="20" name="Группа 19"/>
          <p:cNvGrpSpPr/>
          <p:nvPr/>
        </p:nvGrpSpPr>
        <p:grpSpPr>
          <a:xfrm>
            <a:off x="5860129" y="680442"/>
            <a:ext cx="2736299" cy="2428668"/>
            <a:chOff x="5860129" y="680442"/>
            <a:chExt cx="2736299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6454500" y="980728"/>
              <a:ext cx="1635600" cy="1635600"/>
            </a:xfrm>
            <a:prstGeom prst="rect">
              <a:avLst/>
            </a:prstGeom>
            <a:noFill/>
          </p:spPr>
        </p:pic>
      </p:grpSp>
      <p:grpSp>
        <p:nvGrpSpPr>
          <p:cNvPr id="21" name="Группа 20"/>
          <p:cNvGrpSpPr/>
          <p:nvPr/>
        </p:nvGrpSpPr>
        <p:grpSpPr>
          <a:xfrm>
            <a:off x="5739321" y="3857966"/>
            <a:ext cx="2736299" cy="2428668"/>
            <a:chOff x="5739321" y="3857966"/>
            <a:chExt cx="2736299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6012160" y="4232801"/>
              <a:ext cx="2304256" cy="1704766"/>
            </a:xfrm>
            <a:prstGeom prst="rect">
              <a:avLst/>
            </a:prstGeom>
            <a:noFill/>
          </p:spPr>
        </p:pic>
      </p:grpSp>
      <p:grpSp>
        <p:nvGrpSpPr>
          <p:cNvPr id="18" name="Группа 17"/>
          <p:cNvGrpSpPr/>
          <p:nvPr/>
        </p:nvGrpSpPr>
        <p:grpSpPr>
          <a:xfrm>
            <a:off x="501057" y="640668"/>
            <a:ext cx="2736299" cy="2428668"/>
            <a:chOff x="501057" y="640668"/>
            <a:chExt cx="273629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979461" y="980728"/>
              <a:ext cx="1778664" cy="1667498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700808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819569" y="3704779"/>
            <a:ext cx="2736299" cy="2428668"/>
            <a:chOff x="819569" y="3704779"/>
            <a:chExt cx="2736299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637657">
              <a:off x="1103505" y="4001703"/>
              <a:ext cx="1920798" cy="1920798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860129" y="680442"/>
            <a:ext cx="2736299" cy="2428668"/>
            <a:chOff x="5860129" y="680442"/>
            <a:chExt cx="2736299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230155">
              <a:off x="6041282" y="1092012"/>
              <a:ext cx="2437378" cy="1840268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739321" y="3857966"/>
            <a:ext cx="2736299" cy="2428668"/>
            <a:chOff x="5739321" y="3857966"/>
            <a:chExt cx="2736299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20967095">
              <a:off x="5930819" y="4013322"/>
              <a:ext cx="2154298" cy="1951235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736299" cy="2428668"/>
            <a:chOff x="501057" y="640668"/>
            <a:chExt cx="273629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979461" y="1100047"/>
              <a:ext cx="1778664" cy="1428860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700808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3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819569" y="3704779"/>
            <a:ext cx="2864205" cy="2428668"/>
            <a:chOff x="819569" y="3704779"/>
            <a:chExt cx="2864205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637657">
              <a:off x="961146" y="3953499"/>
              <a:ext cx="2722628" cy="1701641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860129" y="680442"/>
            <a:ext cx="2736299" cy="2428668"/>
            <a:chOff x="5860129" y="680442"/>
            <a:chExt cx="2736299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230155">
              <a:off x="6541898" y="1092012"/>
              <a:ext cx="1436145" cy="1840268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739321" y="3857966"/>
            <a:ext cx="2736299" cy="2428668"/>
            <a:chOff x="5739321" y="3857966"/>
            <a:chExt cx="2736299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20967095">
              <a:off x="5930819" y="4052288"/>
              <a:ext cx="2154298" cy="1873302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736299" cy="2428668"/>
            <a:chOff x="501057" y="640668"/>
            <a:chExt cx="273629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20739429">
              <a:off x="554286" y="764704"/>
              <a:ext cx="2643333" cy="2088232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844824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819569" y="3704779"/>
            <a:ext cx="2736299" cy="2428668"/>
            <a:chOff x="819569" y="3704779"/>
            <a:chExt cx="2736299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637657">
              <a:off x="1263347" y="3953499"/>
              <a:ext cx="2118225" cy="1701641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860129" y="680442"/>
            <a:ext cx="2736299" cy="2428668"/>
            <a:chOff x="5860129" y="680442"/>
            <a:chExt cx="2736299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 rot="1230155">
              <a:off x="6025734" y="1039658"/>
              <a:ext cx="2369177" cy="1788775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739321" y="3857966"/>
            <a:ext cx="2736299" cy="2428668"/>
            <a:chOff x="5739321" y="3857966"/>
            <a:chExt cx="2736299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20673019">
              <a:off x="6277871" y="4019163"/>
              <a:ext cx="1735476" cy="2135554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736299" cy="2428668"/>
            <a:chOff x="501057" y="640668"/>
            <a:chExt cx="273629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20739429">
              <a:off x="554286" y="1038618"/>
              <a:ext cx="2643333" cy="1540403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772816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 descr="https://im0-tub-ru.yandex.net/i?id=5dd644e27bb2852327f7face295e8c2a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Группа 18"/>
          <p:cNvGrpSpPr/>
          <p:nvPr/>
        </p:nvGrpSpPr>
        <p:grpSpPr>
          <a:xfrm>
            <a:off x="819569" y="3704779"/>
            <a:ext cx="2736299" cy="2428668"/>
            <a:chOff x="819569" y="3704779"/>
            <a:chExt cx="2736299" cy="2428668"/>
          </a:xfrm>
        </p:grpSpPr>
        <p:pic>
          <p:nvPicPr>
            <p:cNvPr id="16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22546">
              <a:off x="819569" y="3704779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7" name="4" descr="C:\Users\User\Desktop\ПОДГОТОВИТЕЛЬНАЯ ГРУППА\ДЗ по математике в самоизоляцию\презентация четвертый лишний\3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rot="637657">
              <a:off x="1238159" y="3913465"/>
              <a:ext cx="1695665" cy="2198713"/>
            </a:xfrm>
            <a:prstGeom prst="rect">
              <a:avLst/>
            </a:prstGeom>
            <a:noFill/>
          </p:spPr>
        </p:pic>
      </p:grpSp>
      <p:grpSp>
        <p:nvGrpSpPr>
          <p:cNvPr id="3" name="Группа 19"/>
          <p:cNvGrpSpPr/>
          <p:nvPr/>
        </p:nvGrpSpPr>
        <p:grpSpPr>
          <a:xfrm>
            <a:off x="5860129" y="680442"/>
            <a:ext cx="2736299" cy="2428668"/>
            <a:chOff x="5860129" y="680442"/>
            <a:chExt cx="2736299" cy="2428668"/>
          </a:xfrm>
        </p:grpSpPr>
        <p:pic>
          <p:nvPicPr>
            <p:cNvPr id="15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301927">
              <a:off x="5860129" y="680442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8" name="2" descr="C:\Users\User\Desktop\ПОДГОТОВИТЕЛЬНАЯ ГРУППА\ДЗ по математике в самоизоляцию\презентация четвертый лишний\1.png"/>
            <p:cNvPicPr>
              <a:picLocks noChangeAspect="1" noChangeArrowheads="1"/>
            </p:cNvPicPr>
            <p:nvPr/>
          </p:nvPicPr>
          <p:blipFill>
            <a:blip r:embed="rId5" cstate="print"/>
            <a:srcRect l="32627" r="26106"/>
            <a:stretch>
              <a:fillRect/>
            </a:stretch>
          </p:blipFill>
          <p:spPr bwMode="auto">
            <a:xfrm rot="1230155">
              <a:off x="6529920" y="762846"/>
              <a:ext cx="1464527" cy="2218061"/>
            </a:xfrm>
            <a:prstGeom prst="rect">
              <a:avLst/>
            </a:prstGeom>
            <a:noFill/>
          </p:spPr>
        </p:pic>
      </p:grpSp>
      <p:grpSp>
        <p:nvGrpSpPr>
          <p:cNvPr id="4" name="Группа 20"/>
          <p:cNvGrpSpPr/>
          <p:nvPr/>
        </p:nvGrpSpPr>
        <p:grpSpPr>
          <a:xfrm>
            <a:off x="5739321" y="3857966"/>
            <a:ext cx="2736299" cy="2428668"/>
            <a:chOff x="5739321" y="3857966"/>
            <a:chExt cx="2736299" cy="2428668"/>
          </a:xfrm>
        </p:grpSpPr>
        <p:pic>
          <p:nvPicPr>
            <p:cNvPr id="17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739321" y="3857966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19" name="3" descr="C:\Users\User\Desktop\ПОДГОТОВИТЕЛЬНАЯ ГРУППА\ДЗ по математике в самоизоляцию\презентация четвертый лишний\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 rot="20673019">
              <a:off x="6312316" y="4019163"/>
              <a:ext cx="1666586" cy="2135554"/>
            </a:xfrm>
            <a:prstGeom prst="rect">
              <a:avLst/>
            </a:prstGeom>
            <a:noFill/>
          </p:spPr>
        </p:pic>
      </p:grpSp>
      <p:grpSp>
        <p:nvGrpSpPr>
          <p:cNvPr id="5" name="Группа 17"/>
          <p:cNvGrpSpPr/>
          <p:nvPr/>
        </p:nvGrpSpPr>
        <p:grpSpPr>
          <a:xfrm>
            <a:off x="501057" y="640668"/>
            <a:ext cx="2736299" cy="2428668"/>
            <a:chOff x="501057" y="640668"/>
            <a:chExt cx="2736299" cy="2428668"/>
          </a:xfrm>
        </p:grpSpPr>
        <p:pic>
          <p:nvPicPr>
            <p:cNvPr id="13330" name="Picture 18" descr="https://catherineasquithgallery.com/uploads/posts/2021-02/1612623434_37-p-svetlo-salatovii-fon-dlya-prezentatsii-6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0543586">
              <a:off x="501057" y="640668"/>
              <a:ext cx="2736299" cy="2428668"/>
            </a:xfrm>
            <a:prstGeom prst="rect">
              <a:avLst/>
            </a:prstGeom>
            <a:noFill/>
          </p:spPr>
        </p:pic>
        <p:pic>
          <p:nvPicPr>
            <p:cNvPr id="13321" name="1" descr="https://clipart-best.com/img/eggplant/eggplant-clip-art-11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20526292">
              <a:off x="849017" y="1038618"/>
              <a:ext cx="2053870" cy="1540403"/>
            </a:xfrm>
            <a:prstGeom prst="rect">
              <a:avLst/>
            </a:prstGeom>
            <a:noFill/>
          </p:spPr>
        </p:pic>
      </p:grpSp>
      <p:pic>
        <p:nvPicPr>
          <p:cNvPr id="13328" name="Picture 16" descr="C:\Users\User\Desktop\ПОДГОТОВИТЕЛЬНАЯ ГРУППА\ДЗ по математике в самоизоляцию\презентация четвертый лишний\81.png"/>
          <p:cNvPicPr>
            <a:picLocks noChangeAspect="1" noChangeArrowheads="1"/>
          </p:cNvPicPr>
          <p:nvPr/>
        </p:nvPicPr>
        <p:blipFill>
          <a:blip r:embed="rId8" cstate="print"/>
          <a:srcRect l="28745" r="22389"/>
          <a:stretch>
            <a:fillRect/>
          </a:stretch>
        </p:blipFill>
        <p:spPr bwMode="auto">
          <a:xfrm>
            <a:off x="3563888" y="1844824"/>
            <a:ext cx="2301806" cy="41044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</TotalTime>
  <Words>59</Words>
  <Application>Microsoft Office PowerPoint</Application>
  <PresentationFormat>Экран (4:3)</PresentationFormat>
  <Paragraphs>18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31</cp:revision>
  <dcterms:created xsi:type="dcterms:W3CDTF">2021-10-26T18:43:04Z</dcterms:created>
  <dcterms:modified xsi:type="dcterms:W3CDTF">2021-10-27T08:19:49Z</dcterms:modified>
</cp:coreProperties>
</file>